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85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9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8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1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0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7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5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5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6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3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C12A6-48BE-4A29-BC52-A8503BB857DE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A370-0F77-4E0C-B8F3-F55DC7EB89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5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Юта\Desktop\listya-rosa-zelen-4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:\Documents and Settings\Администратор\Рабочий стол\Без-имени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7188"/>
            <a:ext cx="88773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:\Documents and Settings\Администратор\Рабочий стол\Без-имени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7188"/>
            <a:ext cx="88773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24"/>
          <p:cNvGrpSpPr>
            <a:grpSpLocks/>
          </p:cNvGrpSpPr>
          <p:nvPr/>
        </p:nvGrpSpPr>
        <p:grpSpPr bwMode="auto">
          <a:xfrm>
            <a:off x="2500313" y="785813"/>
            <a:ext cx="6029325" cy="4252912"/>
            <a:chOff x="2500297" y="785794"/>
            <a:chExt cx="6029363" cy="4252938"/>
          </a:xfrm>
        </p:grpSpPr>
        <p:pic>
          <p:nvPicPr>
            <p:cNvPr id="10" name="Picture 10" descr="C:\Documents and Settings\Администратор\Рабочий стол\Без-имени-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297" y="1000108"/>
              <a:ext cx="7429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C:\Documents and Settings\Администратор\Рабочий стол\Без-имени-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34" y="785794"/>
              <a:ext cx="7429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C:\Documents and Settings\Администратор\Рабочий стол\Без-имени-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98" y="785794"/>
              <a:ext cx="7429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C:\Documents and Settings\Администратор\Рабочий стол\Без-имени-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710" y="3643314"/>
              <a:ext cx="7429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C:\Documents and Settings\Администратор\Рабочий стол\Без-имени-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4429132"/>
              <a:ext cx="7429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2" descr="C:\Documents and Settings\Администратор\Рабочий стол\Без-имени-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357313"/>
            <a:ext cx="66960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C:\Documents and Settings\Администратор\Рабочий стол\Без-имени-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960688"/>
            <a:ext cx="1419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72187" y="2786058"/>
            <a:ext cx="36926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клетки</a:t>
            </a:r>
          </a:p>
        </p:txBody>
      </p:sp>
    </p:spTree>
    <p:extLst>
      <p:ext uri="{BB962C8B-B14F-4D97-AF65-F5344CB8AC3E}">
        <p14:creationId xmlns:p14="http://schemas.microsoft.com/office/powerpoint/2010/main" val="42766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Юта\Desktop\listya-rosa-zelen-4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26088" y="2967335"/>
            <a:ext cx="5291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3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Юта\Desktop\listya-rosa-zelen-4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extLst/>
        </p:spPr>
      </p:pic>
      <p:sp>
        <p:nvSpPr>
          <p:cNvPr id="6" name="Прямоугольник 5"/>
          <p:cNvSpPr/>
          <p:nvPr/>
        </p:nvSpPr>
        <p:spPr>
          <a:xfrm>
            <a:off x="539552" y="1999145"/>
            <a:ext cx="8064896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это совокупность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явлений,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происходящих в организмах.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Юта\Desktop\listya-rosa-zelen-4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2776" y="1782396"/>
            <a:ext cx="6318448" cy="14465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Жизнедеятельность</a:t>
            </a:r>
          </a:p>
          <a:p>
            <a:pPr algn="ctr"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клетки.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Юта\Desktop\listya-rosa-zelen-4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2185" y="381804"/>
            <a:ext cx="3559629" cy="5847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Дыхание клетки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80528" y="1628800"/>
            <a:ext cx="2972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кислород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628800"/>
            <a:ext cx="3078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ru-RU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Углекислый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газ</a:t>
            </a:r>
          </a:p>
        </p:txBody>
      </p:sp>
      <p:sp>
        <p:nvSpPr>
          <p:cNvPr id="8" name="Стрелка вправо 7"/>
          <p:cNvSpPr/>
          <p:nvPr/>
        </p:nvSpPr>
        <p:spPr>
          <a:xfrm rot="2568623">
            <a:off x="761009" y="3606098"/>
            <a:ext cx="1500187" cy="334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8961304">
            <a:off x="6181010" y="4046512"/>
            <a:ext cx="1957387" cy="355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Picture 5" descr="C:\Documents and Settings\Администратор\Рабочий стол\Без-имени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071563"/>
            <a:ext cx="30956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2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Юта\Desktop\listya-rosa-zelen-4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9270" y="1916832"/>
            <a:ext cx="63654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Перемещение воды</a:t>
            </a:r>
          </a:p>
        </p:txBody>
      </p:sp>
    </p:spTree>
    <p:extLst>
      <p:ext uri="{BB962C8B-B14F-4D97-AF65-F5344CB8AC3E}">
        <p14:creationId xmlns:p14="http://schemas.microsoft.com/office/powerpoint/2010/main" val="28629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Юта\Desktop\listya-rosa-zelen-4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8196" y="5805264"/>
            <a:ext cx="4771563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Вещества, выделяемые </a:t>
            </a:r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клеткой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005" y="2204864"/>
            <a:ext cx="3654792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Превращение веществ в клетке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9063" y="40"/>
            <a:ext cx="45720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Вещества, поступающие в клетку</a:t>
            </a:r>
          </a:p>
        </p:txBody>
      </p:sp>
      <p:pic>
        <p:nvPicPr>
          <p:cNvPr id="8" name="Picture 12" descr="C:\Documents and Settings\Александр\Рабочий стол\Передвижени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313"/>
            <a:ext cx="32861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6929438" y="1000125"/>
            <a:ext cx="285750" cy="642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000750" y="1000125"/>
            <a:ext cx="285750" cy="642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072063" y="1000125"/>
            <a:ext cx="285750" cy="6429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000875" y="5143500"/>
            <a:ext cx="285750" cy="6429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072188" y="5143500"/>
            <a:ext cx="285750" cy="6429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143500" y="5143500"/>
            <a:ext cx="285750" cy="6429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Юта\Desktop\listya-rosa-zelen-4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9501" y="1844824"/>
            <a:ext cx="5075621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Деление клетки</a:t>
            </a:r>
          </a:p>
        </p:txBody>
      </p:sp>
    </p:spTree>
    <p:extLst>
      <p:ext uri="{BB962C8B-B14F-4D97-AF65-F5344CB8AC3E}">
        <p14:creationId xmlns:p14="http://schemas.microsoft.com/office/powerpoint/2010/main" val="37119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Юта\Desktop\listya-rosa-zelen-4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655888" y="1785938"/>
            <a:ext cx="642937" cy="42862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148388" y="1785938"/>
            <a:ext cx="642937" cy="42862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540625" y="3846513"/>
            <a:ext cx="714375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58ED5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Стрелка вправо 7"/>
          <p:cNvSpPr>
            <a:spLocks noChangeArrowheads="1"/>
          </p:cNvSpPr>
          <p:nvPr/>
        </p:nvSpPr>
        <p:spPr bwMode="auto">
          <a:xfrm rot="10800000">
            <a:off x="5614988" y="5248275"/>
            <a:ext cx="642937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58ED5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Стрелка вправо 8"/>
          <p:cNvSpPr>
            <a:spLocks noChangeArrowheads="1"/>
          </p:cNvSpPr>
          <p:nvPr/>
        </p:nvSpPr>
        <p:spPr bwMode="auto">
          <a:xfrm rot="10800000">
            <a:off x="2709863" y="5235575"/>
            <a:ext cx="642937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58ED5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835025"/>
            <a:ext cx="24288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928688"/>
            <a:ext cx="27114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90575"/>
            <a:ext cx="2071688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460875"/>
            <a:ext cx="25701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673475"/>
            <a:ext cx="200025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509963"/>
            <a:ext cx="23526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54586" y="2786058"/>
            <a:ext cx="4916794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деления клетки</a:t>
            </a:r>
          </a:p>
        </p:txBody>
      </p:sp>
    </p:spTree>
    <p:extLst>
      <p:ext uri="{BB962C8B-B14F-4D97-AF65-F5344CB8AC3E}">
        <p14:creationId xmlns:p14="http://schemas.microsoft.com/office/powerpoint/2010/main" val="163018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0451 -0.397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Юта\Desktop\listya-rosa-zelen-45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7595" y="404664"/>
            <a:ext cx="3253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Рост клетки</a:t>
            </a:r>
          </a:p>
        </p:txBody>
      </p:sp>
      <p:pic>
        <p:nvPicPr>
          <p:cNvPr id="6" name="Picture 6" descr="C:\Users\Юта\Desktop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340768"/>
            <a:ext cx="7610475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47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Юта</dc:creator>
  <cp:lastModifiedBy>Windows User</cp:lastModifiedBy>
  <cp:revision>12</cp:revision>
  <dcterms:created xsi:type="dcterms:W3CDTF">2016-04-09T10:35:01Z</dcterms:created>
  <dcterms:modified xsi:type="dcterms:W3CDTF">2018-12-05T15:12:22Z</dcterms:modified>
</cp:coreProperties>
</file>