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87" r:id="rId4"/>
    <p:sldId id="284" r:id="rId5"/>
    <p:sldId id="288" r:id="rId6"/>
    <p:sldId id="283" r:id="rId7"/>
    <p:sldId id="289" r:id="rId8"/>
    <p:sldId id="281" r:id="rId9"/>
    <p:sldId id="290" r:id="rId10"/>
    <p:sldId id="282" r:id="rId11"/>
    <p:sldId id="291" r:id="rId12"/>
    <p:sldId id="280" r:id="rId13"/>
    <p:sldId id="286" r:id="rId14"/>
    <p:sldId id="292" r:id="rId15"/>
    <p:sldId id="294" r:id="rId16"/>
    <p:sldId id="293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713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610" autoAdjust="0"/>
    <p:restoredTop sz="95596" autoAdjust="0"/>
  </p:normalViewPr>
  <p:slideViewPr>
    <p:cSldViewPr>
      <p:cViewPr varScale="1">
        <p:scale>
          <a:sx n="51" d="100"/>
          <a:sy n="51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C19084-B1C9-4BEF-849F-CF371ABE4B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44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AB07A-3368-4E29-A012-CDF161355545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847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34" y="1071546"/>
            <a:ext cx="8105804" cy="704850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ГЕНЕТИЧЕСКИХ   ЗАДАЧ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14554"/>
            <a:ext cx="4143372" cy="441325"/>
          </a:xfrm>
        </p:spPr>
        <p:txBody>
          <a:bodyPr/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Множественный аллелизм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7743828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5. У кроликов окраска шерсти контролируется серией множественных аллелей. Аллель А определяет чёрную окраску и доминантен по отношению ко всем остальным аллелям. Аллель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гималайскую окраску и доминантен по отношению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альбинизма (а), 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рецессивен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отношению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чёрной окраски.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лаборатории имеется кролик чёрного окраса. С какой крольчихой его необходимо скрестить, чтобы узнать его генотип? Составьте схему решения задачи. Докажите верность Вашего решения, составив схему скрещивания при всех возможных вариантах генотипа чёрного кролика.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426720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скрестить кролика с гомозиготной  по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рецессивному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самкой (альбиносом).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альбинос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100% черные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AutoNum type="arabicParenR" startAt="2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альбинос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A, 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- 50% черные,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гималайские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AutoNum type="arabicParenR" startAt="3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171700" lvl="4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альбинос	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черные,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альбиносы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генотипа самца будет получаться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различное расщепление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Наследование с летальным исходом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7600952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6. При скрещивании двух дрозофил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нормальными глазами в потомстве было получено 21 муха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и 19 мух с нормальными. При скрещивании двух мух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в потомстве было получено 38 мух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и 20 мух с нормальными глазами. Составьте схему решения задачи. Определите генотипы родителей и потомков в обоих скрещиваниях. Как наследуется признак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глаз? Объясните полученное во втором скрещивании расщепление.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143932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	нормальные глаза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A;a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нормальные 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 startAt="2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 a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нормальные  глаза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Признак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калевидных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 является доминантной мутацией с рецессивным летальным действием. Во втором скрещивании доминантные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гомозиготы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(АА)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не выживают , поэтому получается расщепление 2 :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Сцепленное наследование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7. В первом анализирующем скрещивании дигетерозиготной самки с серым телом, нормальными крыльями и самца с черным телом, редуцированными крыльями были получены потомки: 41,5% с серым телом, нормальными крыльями; 41,5% с черным телом, редуцированными крыльями; 8,5%  с серым телом, редуцированными крыльями; 8,5% с черным телом, нормальными крыльями.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Во втором анализирующем скрещивании дигетерозиготного самца с серым телом, нормальными крыльями и самки с черным телом, редуцированными крыльями были получены потомки: 50% с серым телом, нормальными крыльями и 50% с черным телом, редуцированными крыльями. Составьте схемы скрещиваний, определите генотипы и фенотипы родительских особей и потомства. Определите фенотипическое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расщепление в обоих скрещиваниях.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7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7315200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норм. крылья	черное тело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 startAt="2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черное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 	серое тело, норм. крылья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серое тело, норм. крылья (50%)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черное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 (50%)</a:t>
            </a: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В первом скрещивании аллели генов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сцеплены между собой, образуется два класса потомков по 41,5%, два других класса по 8,5% образуются в результате кроссинговера. </a:t>
            </a: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Во втором скрещивании наблюдается полное сцепление генов А и В,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кроссинговер не происходит, образуется только два класса потомков.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14348" y="2214554"/>
            <a:ext cx="8001056" cy="1500187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Анализирующее скрещивание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177210" cy="4267200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1. Скрестили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дигомозиготные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родительские особи гороха с альтернативными признаками. Какой генотип организма должен быть подобран для скрещивания с особями первого поколения, чтобы во втором поколении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образовалось четыре генотипические группы растений в соотношении 1:1:1:1 (А — жёлтая окраска горошин, а — зелёная; В — гладкая форма горошин,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морщинистая)? Составьте схему решения задачи. Определите генотипы и фенотипы родительских особей, генотипы и фенотипы потомства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42672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 		ААВВ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жёлтая окраска	 	зелёная окраска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гладкие семена		морщинистые семена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жёлтая окраска, гладкие семена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получения признаков в соотношении 1:1:1:1,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гаметы: АВ,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aB,ab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необходимо скрестить с особями, имеющими генотип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(гаметы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жёлтые гладкие семена,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жёлтые морщинистые семена,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зелёные гладкие семена,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зелёные морщинистые семена</a:t>
            </a:r>
          </a:p>
          <a:p>
            <a:pPr marL="514350" indent="-51435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724900" cy="715963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Полное сцепление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034366" cy="4267200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2. При анализирующем скрещивании самцов дрозофил с самками, имеющими чёрное тело и укороченные крылья, половина потомства имела серое тело, нормальные крылья, другая половина — чёрное тело, укороченные крылья. (Чёрное тело (а), укороченные крылья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— рецессивные признаки.) Составьте схему решения задачи. Определите генотипы родителей и потомства, а также тип наследования признаков.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034366" cy="42672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 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чёрное тело 		серое тело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укороченные крылья 	нормальные крылья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потомство:</a:t>
            </a:r>
          </a:p>
          <a:p>
            <a:pPr marL="514350" indent="-51435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серое тело, нормальные крылья,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чёрное тело, укороченные крылья</a:t>
            </a: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дигибридном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скрещивании происходит полное сцепление признаков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Наследование групп крови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320118" cy="4267200"/>
          </a:xfrm>
        </p:spPr>
        <p:txBody>
          <a:bodyPr/>
          <a:lstStyle/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3. Ген группы крови человека имеет три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Аллели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кодоминантны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гетерозиготе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проявляются оба), и они оба доминантны по отношению 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Человек с генотипом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имеет I группу крови,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II группу,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группу,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I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IV группу крови. Резус-фактор наследуется независимо от группы крови, положительный резус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доминирует над отрицательным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Женщина со II группой крови и положительным резусом (у неё в роду ни у кого не было отрицательного резуса) вышла замуж за мужчину с III группой крови и отрицательным резусом. У них родилось двое сыновей, с I и II группами крови. Составьте схему решения задачи. Определите генотипы родителей и детей. Какой был резус-фактор у сыновей? Дети с какими ещё генотипами и фенотипами могли бы родиться в этой семье?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034366" cy="4267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1) P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-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 (сын 1)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 (сын 2)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У сыновей положительный резус. Ещё могли родиться дети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группой крови, все с положительным резусом.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963025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Сцепленное с полом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дигибридное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скрещивание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072494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4. У дрозофилы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гетерогаметный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 —- мужской. При скрещивании самки дрозофилы с жёлтым телом и короткими щетинками и самца с серым телом и нормальными щетинками в потомстве получилось 19 самцов с жёлтым телом и короткими щетинками и 18 самок с серым телом и короткими щетинками. При скрещивании самок с серым телом и нормальными щетинками и самцов с жёлтым телом и короткими щетинками всё потомство имело серое тело и короткие щетинки. Составьте схему решения задачи. Определите генотипы родителей и потомков в обоих скрещиваниях. Ответ обоснуйте.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501122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	x 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серое тело, норм.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	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	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норм.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YB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серое тело, короткие щетинки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Ген цвета тела расположен в Х-хромосоме, серая окраска тела доминирует над жёлтой, поскольку в первом скрещивании самцы и самки «меняются» фенотипами, а во втором все потомки получаются единообразны; ген длины щетинок расположен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аутосоме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укороченные щетинки доминируют над нормальными,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поскольку все потомство единообразно и имеет короткие щетинки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159</TotalTime>
  <Words>1635</Words>
  <Application>Microsoft Office PowerPoint</Application>
  <PresentationFormat>Экран (4:3)</PresentationFormat>
  <Paragraphs>104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Microsoft Sans Serif</vt:lpstr>
      <vt:lpstr>Times New Roman</vt:lpstr>
      <vt:lpstr>powerpoint-template</vt:lpstr>
      <vt:lpstr>РЕШЕНИЕ  ГЕНЕТИЧЕСКИХ   ЗАДАЧ</vt:lpstr>
      <vt:lpstr>Анализирующее скрещивание</vt:lpstr>
      <vt:lpstr>Решение задачи 1</vt:lpstr>
      <vt:lpstr>Полное сцепление</vt:lpstr>
      <vt:lpstr>Решение задачи 2</vt:lpstr>
      <vt:lpstr>Наследование групп крови</vt:lpstr>
      <vt:lpstr>Решение задачи 3</vt:lpstr>
      <vt:lpstr>Сцепленное с полом дигибридное скрещивание</vt:lpstr>
      <vt:lpstr>Решение задачи 4</vt:lpstr>
      <vt:lpstr>Множественный аллелизм</vt:lpstr>
      <vt:lpstr>Решение задачи 5</vt:lpstr>
      <vt:lpstr>Наследование с летальным исходом</vt:lpstr>
      <vt:lpstr>Решение задачи 6</vt:lpstr>
      <vt:lpstr>Сцепленное наследование</vt:lpstr>
      <vt:lpstr>Решение задачи 7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1</dc:creator>
  <cp:lastModifiedBy>User</cp:lastModifiedBy>
  <cp:revision>24</cp:revision>
  <dcterms:created xsi:type="dcterms:W3CDTF">2019-01-30T13:38:50Z</dcterms:created>
  <dcterms:modified xsi:type="dcterms:W3CDTF">2020-02-15T10:32:51Z</dcterms:modified>
</cp:coreProperties>
</file>